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3.6196591118615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8889E-3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3.6196591118615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263</c:v>
                </c:pt>
                <c:pt idx="1">
                  <c:v>1206</c:v>
                </c:pt>
                <c:pt idx="2">
                  <c:v>1572</c:v>
                </c:pt>
                <c:pt idx="3">
                  <c:v>2549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3.0627884792674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666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2500000000000001E-2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275</c:v>
                </c:pt>
                <c:pt idx="1">
                  <c:v>1294</c:v>
                </c:pt>
                <c:pt idx="2">
                  <c:v>1720</c:v>
                </c:pt>
                <c:pt idx="3">
                  <c:v>2522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изнасилования</c:v>
                </c:pt>
                <c:pt idx="1">
                  <c:v>убийства</c:v>
                </c:pt>
                <c:pt idx="2">
                  <c:v>тяжкий вред здоровью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22</c:v>
                </c:pt>
                <c:pt idx="2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изнасилования</c:v>
                </c:pt>
                <c:pt idx="1">
                  <c:v>убийства</c:v>
                </c:pt>
                <c:pt idx="2">
                  <c:v>тяжкий вред здоровью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</c:v>
                </c:pt>
                <c:pt idx="1">
                  <c:v>27</c:v>
                </c:pt>
                <c:pt idx="2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разбои</c:v>
                </c:pt>
                <c:pt idx="1">
                  <c:v>грабежи</c:v>
                </c:pt>
                <c:pt idx="2">
                  <c:v>мошенничества</c:v>
                </c:pt>
                <c:pt idx="3">
                  <c:v>кражи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31</c:v>
                </c:pt>
                <c:pt idx="2">
                  <c:v>983</c:v>
                </c:pt>
                <c:pt idx="3">
                  <c:v>1097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разбои</c:v>
                </c:pt>
                <c:pt idx="1">
                  <c:v>грабежи</c:v>
                </c:pt>
                <c:pt idx="2">
                  <c:v>мошенничества</c:v>
                </c:pt>
                <c:pt idx="3">
                  <c:v>кражи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</c:v>
                </c:pt>
                <c:pt idx="1">
                  <c:v>52</c:v>
                </c:pt>
                <c:pt idx="2">
                  <c:v>978</c:v>
                </c:pt>
                <c:pt idx="3">
                  <c:v>1504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кражи АМТ</c:v>
                </c:pt>
                <c:pt idx="1">
                  <c:v>угоны</c:v>
                </c:pt>
                <c:pt idx="2">
                  <c:v>экономической направленности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</c:v>
                </c:pt>
                <c:pt idx="1">
                  <c:v>47</c:v>
                </c:pt>
                <c:pt idx="2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кражи АМТ</c:v>
                </c:pt>
                <c:pt idx="1">
                  <c:v>угоны</c:v>
                </c:pt>
                <c:pt idx="2">
                  <c:v>экономической направленности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33</c:v>
                </c:pt>
                <c:pt idx="1">
                  <c:v>96</c:v>
                </c:pt>
                <c:pt idx="2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05.03.2025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05.03.2025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05.03.2025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август 2024 г.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5 590 преступлений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7462060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230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– август 2024 г.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5 590 преступлений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7142864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213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август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5 590 преступлений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571976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880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август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5 590 преступлений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7096009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42424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108</Words>
  <Application>Microsoft Office PowerPoint</Application>
  <PresentationFormat>Широкоэкранный</PresentationFormat>
  <Paragraphs>36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Состояние преступности в Сахалинской области за январь - август 2024 г. нарастающим итогом</vt:lpstr>
      <vt:lpstr>Состояние преступности в Сахалинской области за январь – август 2024 г. нарастающим итогом</vt:lpstr>
      <vt:lpstr>Состояние преступности в Сахалинской области за январь - август 2024 г.  нарастающим итогом</vt:lpstr>
      <vt:lpstr>Состояние преступности в Сахалинской области за январь - август 2024 г. 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13</cp:revision>
  <dcterms:created xsi:type="dcterms:W3CDTF">2024-06-19T06:37:26Z</dcterms:created>
  <dcterms:modified xsi:type="dcterms:W3CDTF">2025-03-05T05:34:01Z</dcterms:modified>
</cp:coreProperties>
</file>